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notesMasterIdLst>
    <p:notesMasterId r:id="rId6"/>
  </p:notesMasterIdLst>
  <p:sldIdLst>
    <p:sldId id="260" r:id="rId2"/>
    <p:sldId id="261" r:id="rId3"/>
    <p:sldId id="262" r:id="rId4"/>
    <p:sldId id="263" r:id="rId5"/>
  </p:sldIdLst>
  <p:sldSz cx="3962400" cy="3241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03" autoAdjust="0"/>
    <p:restoredTop sz="94660"/>
  </p:normalViewPr>
  <p:slideViewPr>
    <p:cSldViewPr snapToGrid="0">
      <p:cViewPr varScale="1">
        <p:scale>
          <a:sx n="190" d="100"/>
          <a:sy n="190" d="100"/>
        </p:scale>
        <p:origin x="1248" y="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4DBC2D-6E71-4B51-B220-ECA604B4D838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543050" y="1143000"/>
            <a:ext cx="37719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F39F0B9-D2FC-453A-940C-E1ADEF3AC0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99111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543050" y="1143000"/>
            <a:ext cx="37719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2017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39F0B9-D2FC-453A-940C-E1ADEF3AC03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6473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543050" y="1143000"/>
            <a:ext cx="37719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2016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39F0B9-D2FC-453A-940C-E1ADEF3AC03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18822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543050" y="1143000"/>
            <a:ext cx="37719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2015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39F0B9-D2FC-453A-940C-E1ADEF3AC03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964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543050" y="1143000"/>
            <a:ext cx="37719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2014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F39F0B9-D2FC-453A-940C-E1ADEF3AC03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9797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97180" y="530524"/>
            <a:ext cx="3368040" cy="1128583"/>
          </a:xfrm>
        </p:spPr>
        <p:txBody>
          <a:bodyPr anchor="b"/>
          <a:lstStyle>
            <a:lvl1pPr algn="ctr">
              <a:defRPr sz="2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5300" y="1702630"/>
            <a:ext cx="2971800" cy="782654"/>
          </a:xfrm>
        </p:spPr>
        <p:txBody>
          <a:bodyPr/>
          <a:lstStyle>
            <a:lvl1pPr marL="0" indent="0" algn="ctr">
              <a:buNone/>
              <a:defRPr sz="1040"/>
            </a:lvl1pPr>
            <a:lvl2pPr marL="198105" indent="0" algn="ctr">
              <a:buNone/>
              <a:defRPr sz="867"/>
            </a:lvl2pPr>
            <a:lvl3pPr marL="396210" indent="0" algn="ctr">
              <a:buNone/>
              <a:defRPr sz="780"/>
            </a:lvl3pPr>
            <a:lvl4pPr marL="594314" indent="0" algn="ctr">
              <a:buNone/>
              <a:defRPr sz="693"/>
            </a:lvl4pPr>
            <a:lvl5pPr marL="792419" indent="0" algn="ctr">
              <a:buNone/>
              <a:defRPr sz="693"/>
            </a:lvl5pPr>
            <a:lvl6pPr marL="990524" indent="0" algn="ctr">
              <a:buNone/>
              <a:defRPr sz="693"/>
            </a:lvl6pPr>
            <a:lvl7pPr marL="1188629" indent="0" algn="ctr">
              <a:buNone/>
              <a:defRPr sz="693"/>
            </a:lvl7pPr>
            <a:lvl8pPr marL="1386733" indent="0" algn="ctr">
              <a:buNone/>
              <a:defRPr sz="693"/>
            </a:lvl8pPr>
            <a:lvl9pPr marL="1584838" indent="0" algn="ctr">
              <a:buNone/>
              <a:defRPr sz="693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865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066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835592" y="172589"/>
            <a:ext cx="854393" cy="274717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72415" y="172589"/>
            <a:ext cx="2513648" cy="274717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4494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1176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351" y="808168"/>
            <a:ext cx="3417570" cy="1348447"/>
          </a:xfrm>
        </p:spPr>
        <p:txBody>
          <a:bodyPr anchor="b"/>
          <a:lstStyle>
            <a:lvl1pPr>
              <a:defRPr sz="2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0351" y="2169372"/>
            <a:ext cx="3417570" cy="709116"/>
          </a:xfrm>
        </p:spPr>
        <p:txBody>
          <a:bodyPr/>
          <a:lstStyle>
            <a:lvl1pPr marL="0" indent="0">
              <a:buNone/>
              <a:defRPr sz="1040">
                <a:solidFill>
                  <a:schemeClr val="tx1"/>
                </a:solidFill>
              </a:defRPr>
            </a:lvl1pPr>
            <a:lvl2pPr marL="198105" indent="0">
              <a:buNone/>
              <a:defRPr sz="867">
                <a:solidFill>
                  <a:schemeClr val="tx1">
                    <a:tint val="75000"/>
                  </a:schemeClr>
                </a:solidFill>
              </a:defRPr>
            </a:lvl2pPr>
            <a:lvl3pPr marL="396210" indent="0">
              <a:buNone/>
              <a:defRPr sz="780">
                <a:solidFill>
                  <a:schemeClr val="tx1">
                    <a:tint val="75000"/>
                  </a:schemeClr>
                </a:solidFill>
              </a:defRPr>
            </a:lvl3pPr>
            <a:lvl4pPr marL="594314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4pPr>
            <a:lvl5pPr marL="792419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5pPr>
            <a:lvl6pPr marL="990524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6pPr>
            <a:lvl7pPr marL="1188629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7pPr>
            <a:lvl8pPr marL="1386733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8pPr>
            <a:lvl9pPr marL="1584838" indent="0">
              <a:buNone/>
              <a:defRPr sz="69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6989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2415" y="862946"/>
            <a:ext cx="1684020" cy="20568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05965" y="862946"/>
            <a:ext cx="1684020" cy="205681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9007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931" y="172590"/>
            <a:ext cx="3417570" cy="626574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931" y="794661"/>
            <a:ext cx="1676281" cy="389451"/>
          </a:xfrm>
        </p:spPr>
        <p:txBody>
          <a:bodyPr anchor="b"/>
          <a:lstStyle>
            <a:lvl1pPr marL="0" indent="0">
              <a:buNone/>
              <a:defRPr sz="1040" b="1"/>
            </a:lvl1pPr>
            <a:lvl2pPr marL="198105" indent="0">
              <a:buNone/>
              <a:defRPr sz="867" b="1"/>
            </a:lvl2pPr>
            <a:lvl3pPr marL="396210" indent="0">
              <a:buNone/>
              <a:defRPr sz="780" b="1"/>
            </a:lvl3pPr>
            <a:lvl4pPr marL="594314" indent="0">
              <a:buNone/>
              <a:defRPr sz="693" b="1"/>
            </a:lvl4pPr>
            <a:lvl5pPr marL="792419" indent="0">
              <a:buNone/>
              <a:defRPr sz="693" b="1"/>
            </a:lvl5pPr>
            <a:lvl6pPr marL="990524" indent="0">
              <a:buNone/>
              <a:defRPr sz="693" b="1"/>
            </a:lvl6pPr>
            <a:lvl7pPr marL="1188629" indent="0">
              <a:buNone/>
              <a:defRPr sz="693" b="1"/>
            </a:lvl7pPr>
            <a:lvl8pPr marL="1386733" indent="0">
              <a:buNone/>
              <a:defRPr sz="693" b="1"/>
            </a:lvl8pPr>
            <a:lvl9pPr marL="1584838" indent="0">
              <a:buNone/>
              <a:defRPr sz="69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2931" y="1184112"/>
            <a:ext cx="1676281" cy="17416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05965" y="794661"/>
            <a:ext cx="1684536" cy="389451"/>
          </a:xfrm>
        </p:spPr>
        <p:txBody>
          <a:bodyPr anchor="b"/>
          <a:lstStyle>
            <a:lvl1pPr marL="0" indent="0">
              <a:buNone/>
              <a:defRPr sz="1040" b="1"/>
            </a:lvl1pPr>
            <a:lvl2pPr marL="198105" indent="0">
              <a:buNone/>
              <a:defRPr sz="867" b="1"/>
            </a:lvl2pPr>
            <a:lvl3pPr marL="396210" indent="0">
              <a:buNone/>
              <a:defRPr sz="780" b="1"/>
            </a:lvl3pPr>
            <a:lvl4pPr marL="594314" indent="0">
              <a:buNone/>
              <a:defRPr sz="693" b="1"/>
            </a:lvl4pPr>
            <a:lvl5pPr marL="792419" indent="0">
              <a:buNone/>
              <a:defRPr sz="693" b="1"/>
            </a:lvl5pPr>
            <a:lvl6pPr marL="990524" indent="0">
              <a:buNone/>
              <a:defRPr sz="693" b="1"/>
            </a:lvl6pPr>
            <a:lvl7pPr marL="1188629" indent="0">
              <a:buNone/>
              <a:defRPr sz="693" b="1"/>
            </a:lvl7pPr>
            <a:lvl8pPr marL="1386733" indent="0">
              <a:buNone/>
              <a:defRPr sz="693" b="1"/>
            </a:lvl8pPr>
            <a:lvl9pPr marL="1584838" indent="0">
              <a:buNone/>
              <a:defRPr sz="693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05965" y="1184112"/>
            <a:ext cx="1684536" cy="174165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43149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3375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301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931" y="216112"/>
            <a:ext cx="1277977" cy="756391"/>
          </a:xfrm>
        </p:spPr>
        <p:txBody>
          <a:bodyPr anchor="b"/>
          <a:lstStyle>
            <a:lvl1pPr>
              <a:defRPr sz="13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4536" y="466742"/>
            <a:ext cx="2005965" cy="2303690"/>
          </a:xfrm>
        </p:spPr>
        <p:txBody>
          <a:bodyPr/>
          <a:lstStyle>
            <a:lvl1pPr>
              <a:defRPr sz="1387"/>
            </a:lvl1pPr>
            <a:lvl2pPr>
              <a:defRPr sz="1213"/>
            </a:lvl2pPr>
            <a:lvl3pPr>
              <a:defRPr sz="1040"/>
            </a:lvl3pPr>
            <a:lvl4pPr>
              <a:defRPr sz="867"/>
            </a:lvl4pPr>
            <a:lvl5pPr>
              <a:defRPr sz="867"/>
            </a:lvl5pPr>
            <a:lvl6pPr>
              <a:defRPr sz="867"/>
            </a:lvl6pPr>
            <a:lvl7pPr>
              <a:defRPr sz="867"/>
            </a:lvl7pPr>
            <a:lvl8pPr>
              <a:defRPr sz="867"/>
            </a:lvl8pPr>
            <a:lvl9pPr>
              <a:defRPr sz="867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2931" y="972503"/>
            <a:ext cx="1277977" cy="1801681"/>
          </a:xfrm>
        </p:spPr>
        <p:txBody>
          <a:bodyPr/>
          <a:lstStyle>
            <a:lvl1pPr marL="0" indent="0">
              <a:buNone/>
              <a:defRPr sz="693"/>
            </a:lvl1pPr>
            <a:lvl2pPr marL="198105" indent="0">
              <a:buNone/>
              <a:defRPr sz="607"/>
            </a:lvl2pPr>
            <a:lvl3pPr marL="396210" indent="0">
              <a:buNone/>
              <a:defRPr sz="520"/>
            </a:lvl3pPr>
            <a:lvl4pPr marL="594314" indent="0">
              <a:buNone/>
              <a:defRPr sz="433"/>
            </a:lvl4pPr>
            <a:lvl5pPr marL="792419" indent="0">
              <a:buNone/>
              <a:defRPr sz="433"/>
            </a:lvl5pPr>
            <a:lvl6pPr marL="990524" indent="0">
              <a:buNone/>
              <a:defRPr sz="433"/>
            </a:lvl6pPr>
            <a:lvl7pPr marL="1188629" indent="0">
              <a:buNone/>
              <a:defRPr sz="433"/>
            </a:lvl7pPr>
            <a:lvl8pPr marL="1386733" indent="0">
              <a:buNone/>
              <a:defRPr sz="433"/>
            </a:lvl8pPr>
            <a:lvl9pPr marL="1584838" indent="0">
              <a:buNone/>
              <a:defRPr sz="4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3882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2931" y="216112"/>
            <a:ext cx="1277977" cy="756391"/>
          </a:xfrm>
        </p:spPr>
        <p:txBody>
          <a:bodyPr anchor="b"/>
          <a:lstStyle>
            <a:lvl1pPr>
              <a:defRPr sz="1387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84536" y="466742"/>
            <a:ext cx="2005965" cy="2303690"/>
          </a:xfrm>
        </p:spPr>
        <p:txBody>
          <a:bodyPr anchor="t"/>
          <a:lstStyle>
            <a:lvl1pPr marL="0" indent="0">
              <a:buNone/>
              <a:defRPr sz="1387"/>
            </a:lvl1pPr>
            <a:lvl2pPr marL="198105" indent="0">
              <a:buNone/>
              <a:defRPr sz="1213"/>
            </a:lvl2pPr>
            <a:lvl3pPr marL="396210" indent="0">
              <a:buNone/>
              <a:defRPr sz="1040"/>
            </a:lvl3pPr>
            <a:lvl4pPr marL="594314" indent="0">
              <a:buNone/>
              <a:defRPr sz="867"/>
            </a:lvl4pPr>
            <a:lvl5pPr marL="792419" indent="0">
              <a:buNone/>
              <a:defRPr sz="867"/>
            </a:lvl5pPr>
            <a:lvl6pPr marL="990524" indent="0">
              <a:buNone/>
              <a:defRPr sz="867"/>
            </a:lvl6pPr>
            <a:lvl7pPr marL="1188629" indent="0">
              <a:buNone/>
              <a:defRPr sz="867"/>
            </a:lvl7pPr>
            <a:lvl8pPr marL="1386733" indent="0">
              <a:buNone/>
              <a:defRPr sz="867"/>
            </a:lvl8pPr>
            <a:lvl9pPr marL="1584838" indent="0">
              <a:buNone/>
              <a:defRPr sz="867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2931" y="972503"/>
            <a:ext cx="1277977" cy="1801681"/>
          </a:xfrm>
        </p:spPr>
        <p:txBody>
          <a:bodyPr/>
          <a:lstStyle>
            <a:lvl1pPr marL="0" indent="0">
              <a:buNone/>
              <a:defRPr sz="693"/>
            </a:lvl1pPr>
            <a:lvl2pPr marL="198105" indent="0">
              <a:buNone/>
              <a:defRPr sz="607"/>
            </a:lvl2pPr>
            <a:lvl3pPr marL="396210" indent="0">
              <a:buNone/>
              <a:defRPr sz="520"/>
            </a:lvl3pPr>
            <a:lvl4pPr marL="594314" indent="0">
              <a:buNone/>
              <a:defRPr sz="433"/>
            </a:lvl4pPr>
            <a:lvl5pPr marL="792419" indent="0">
              <a:buNone/>
              <a:defRPr sz="433"/>
            </a:lvl5pPr>
            <a:lvl6pPr marL="990524" indent="0">
              <a:buNone/>
              <a:defRPr sz="433"/>
            </a:lvl6pPr>
            <a:lvl7pPr marL="1188629" indent="0">
              <a:buNone/>
              <a:defRPr sz="433"/>
            </a:lvl7pPr>
            <a:lvl8pPr marL="1386733" indent="0">
              <a:buNone/>
              <a:defRPr sz="433"/>
            </a:lvl8pPr>
            <a:lvl9pPr marL="1584838" indent="0">
              <a:buNone/>
              <a:defRPr sz="433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2454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72415" y="172590"/>
            <a:ext cx="3417570" cy="62657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2415" y="862946"/>
            <a:ext cx="3417570" cy="20568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2415" y="3004553"/>
            <a:ext cx="891540" cy="1725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9620EC-6E14-488D-9BBE-CA455599281F}" type="datetimeFigureOut">
              <a:rPr lang="zh-CN" altLang="en-US" smtClean="0"/>
              <a:t>2020/7/10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12545" y="3004553"/>
            <a:ext cx="1337310" cy="1725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98445" y="3004553"/>
            <a:ext cx="891540" cy="1725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07AB10-F78B-4CFA-97E5-D0B51B2F0B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3298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396210" rtl="0" eaLnBrk="1" latinLnBrk="0" hangingPunct="1">
        <a:lnSpc>
          <a:spcPct val="90000"/>
        </a:lnSpc>
        <a:spcBef>
          <a:spcPct val="0"/>
        </a:spcBef>
        <a:buNone/>
        <a:defRPr sz="190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9052" indent="-99052" algn="l" defTabSz="396210" rtl="0" eaLnBrk="1" latinLnBrk="0" hangingPunct="1">
        <a:lnSpc>
          <a:spcPct val="90000"/>
        </a:lnSpc>
        <a:spcBef>
          <a:spcPts val="433"/>
        </a:spcBef>
        <a:buFont typeface="Arial" panose="020B0604020202020204" pitchFamily="34" charset="0"/>
        <a:buChar char="•"/>
        <a:defRPr sz="1213" kern="1200">
          <a:solidFill>
            <a:schemeClr val="tx1"/>
          </a:solidFill>
          <a:latin typeface="+mn-lt"/>
          <a:ea typeface="+mn-ea"/>
          <a:cs typeface="+mn-cs"/>
        </a:defRPr>
      </a:lvl1pPr>
      <a:lvl2pPr marL="297157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1040" kern="1200">
          <a:solidFill>
            <a:schemeClr val="tx1"/>
          </a:solidFill>
          <a:latin typeface="+mn-lt"/>
          <a:ea typeface="+mn-ea"/>
          <a:cs typeface="+mn-cs"/>
        </a:defRPr>
      </a:lvl2pPr>
      <a:lvl3pPr marL="495262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867" kern="1200">
          <a:solidFill>
            <a:schemeClr val="tx1"/>
          </a:solidFill>
          <a:latin typeface="+mn-lt"/>
          <a:ea typeface="+mn-ea"/>
          <a:cs typeface="+mn-cs"/>
        </a:defRPr>
      </a:lvl3pPr>
      <a:lvl4pPr marL="693367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4pPr>
      <a:lvl5pPr marL="891471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5pPr>
      <a:lvl6pPr marL="1089576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6pPr>
      <a:lvl7pPr marL="1287681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7pPr>
      <a:lvl8pPr marL="1485786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8pPr>
      <a:lvl9pPr marL="1683890" indent="-99052" algn="l" defTabSz="396210" rtl="0" eaLnBrk="1" latinLnBrk="0" hangingPunct="1">
        <a:lnSpc>
          <a:spcPct val="90000"/>
        </a:lnSpc>
        <a:spcBef>
          <a:spcPts val="217"/>
        </a:spcBef>
        <a:buFont typeface="Arial" panose="020B0604020202020204" pitchFamily="34" charset="0"/>
        <a:buChar char="•"/>
        <a:defRPr sz="7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1pPr>
      <a:lvl2pPr marL="198105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2pPr>
      <a:lvl3pPr marL="396210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3pPr>
      <a:lvl4pPr marL="594314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4pPr>
      <a:lvl5pPr marL="792419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5pPr>
      <a:lvl6pPr marL="990524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6pPr>
      <a:lvl7pPr marL="1188629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7pPr>
      <a:lvl8pPr marL="1386733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8pPr>
      <a:lvl9pPr marL="1584838" algn="l" defTabSz="396210" rtl="0" eaLnBrk="1" latinLnBrk="0" hangingPunct="1">
        <a:defRPr sz="7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2E8C1652-6FDD-4E2B-9936-B3A517B98703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map!$A$2:$AQ$134"/>
              </a:ext>
            </a:extLst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8591"/>
            <a:ext cx="3962400" cy="3204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205744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2E8C1652-6FDD-4E2B-9936-B3A517B98703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map!$A$2:$AQ$134"/>
              </a:ext>
            </a:extLst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-13578" y="0"/>
            <a:ext cx="3975977" cy="3215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191153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3">
            <a:extLst>
              <a:ext uri="{FF2B5EF4-FFF2-40B4-BE49-F238E27FC236}">
                <a16:creationId xmlns:a16="http://schemas.microsoft.com/office/drawing/2014/main" id="{8BF803D6-2C03-42F2-994A-DF0894F7AAA2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map!$A$2:$AQ$134"/>
              </a:ext>
            </a:extLst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8591"/>
            <a:ext cx="3962400" cy="3204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268383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>
            <a:extLst>
              <a:ext uri="{FF2B5EF4-FFF2-40B4-BE49-F238E27FC236}">
                <a16:creationId xmlns:a16="http://schemas.microsoft.com/office/drawing/2014/main" id="{2E8C1652-6FDD-4E2B-9936-B3A517B98703}"/>
              </a:ext>
            </a:extLst>
          </p:cNvPr>
          <p:cNvPicPr>
            <a:picLocks noChangeAspect="1" noChangeArrowheads="1"/>
            <a:extLst>
              <a:ext uri="{84589F7E-364E-4C9E-8A38-B11213B215E9}">
                <a14:cameraTool xmlns:a14="http://schemas.microsoft.com/office/drawing/2010/main" cellRange="map!$A$2:$AQ$134"/>
              </a:ext>
            </a:extLst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0" y="18591"/>
            <a:ext cx="3962400" cy="32044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99428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155</TotalTime>
  <Words>8</Words>
  <Application>Microsoft Office PowerPoint</Application>
  <PresentationFormat>自定义</PresentationFormat>
  <Paragraphs>8</Paragraphs>
  <Slides>4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斯林 缪</dc:creator>
  <cp:lastModifiedBy>斯林 缪</cp:lastModifiedBy>
  <cp:revision>24</cp:revision>
  <dcterms:created xsi:type="dcterms:W3CDTF">2020-06-12T09:05:22Z</dcterms:created>
  <dcterms:modified xsi:type="dcterms:W3CDTF">2020-07-09T17:56:07Z</dcterms:modified>
</cp:coreProperties>
</file>

<file path=docProps/thumbnail.jpeg>
</file>